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83" r:id="rId4"/>
    <p:sldId id="264" r:id="rId5"/>
    <p:sldId id="265" r:id="rId6"/>
    <p:sldId id="258" r:id="rId7"/>
    <p:sldId id="259" r:id="rId8"/>
    <p:sldId id="260" r:id="rId9"/>
    <p:sldId id="261" r:id="rId10"/>
    <p:sldId id="284" r:id="rId11"/>
    <p:sldId id="270" r:id="rId12"/>
    <p:sldId id="268" r:id="rId13"/>
    <p:sldId id="266" r:id="rId14"/>
    <p:sldId id="269" r:id="rId15"/>
    <p:sldId id="285" r:id="rId16"/>
    <p:sldId id="262" r:id="rId17"/>
    <p:sldId id="267" r:id="rId18"/>
    <p:sldId id="263" r:id="rId19"/>
    <p:sldId id="286" r:id="rId20"/>
    <p:sldId id="273" r:id="rId21"/>
    <p:sldId id="280" r:id="rId22"/>
    <p:sldId id="290" r:id="rId23"/>
    <p:sldId id="272" r:id="rId24"/>
    <p:sldId id="271" r:id="rId25"/>
    <p:sldId id="275" r:id="rId26"/>
    <p:sldId id="276" r:id="rId27"/>
    <p:sldId id="279" r:id="rId28"/>
    <p:sldId id="281" r:id="rId29"/>
    <p:sldId id="291" r:id="rId30"/>
    <p:sldId id="274" r:id="rId31"/>
    <p:sldId id="282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5.png"/><Relationship Id="rId7" Type="http://schemas.openxmlformats.org/officeDocument/2006/relationships/image" Target="../media/image13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slide" Target="slide30.xml"/><Relationship Id="rId7" Type="http://schemas.openxmlformats.org/officeDocument/2006/relationships/slide" Target="slide3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33.xml"/><Relationship Id="rId4" Type="http://schemas.openxmlformats.org/officeDocument/2006/relationships/slide" Target="slide29.xml"/><Relationship Id="rId9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comms6145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021/ma400962p" TargetMode="External"/><Relationship Id="rId4" Type="http://schemas.openxmlformats.org/officeDocument/2006/relationships/hyperlink" Target="https://doi.org/www.physchem.ox.ac.uk/~f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5860134" y="2741042"/>
            <a:ext cx="2886094" cy="166199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1746787" y="2741042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4AEC44-0EB2-E229-300B-46F00361C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4" y="3473936"/>
            <a:ext cx="6659376" cy="1398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C498454-2106-A82F-3077-65083C54F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449" y="2979294"/>
            <a:ext cx="3266451" cy="252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527" y="1114630"/>
            <a:ext cx="7271698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58339" y="1839310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58339" y="1864362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931244" y="6412462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58547" y="1864183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87609" y="1839310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7908C0-DE37-6086-EE8D-CC2DBA6AF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768193" y="3175182"/>
            <a:ext cx="2522604" cy="336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BEE1B-B640-D03F-D8EB-038DAAD7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57" y="4275619"/>
            <a:ext cx="4564618" cy="7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38415" y="1155293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451487" y="1379241"/>
            <a:ext cx="1702288" cy="2794596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282407" y="1297338"/>
            <a:ext cx="2902378" cy="29023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447090" y="1374023"/>
            <a:ext cx="1695232" cy="2774808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8287565" y="1294975"/>
            <a:ext cx="2902378" cy="2902378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89F515-1E2D-5DFB-C067-AAF90E3FF873}"/>
              </a:ext>
            </a:extLst>
          </p:cNvPr>
          <p:cNvGrpSpPr/>
          <p:nvPr/>
        </p:nvGrpSpPr>
        <p:grpSpPr>
          <a:xfrm>
            <a:off x="8996354" y="4839751"/>
            <a:ext cx="3055438" cy="1486560"/>
            <a:chOff x="7956973" y="5255046"/>
            <a:chExt cx="3055438" cy="148656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16F3AF3-1195-84A2-FCCB-61EEF0B92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6973" y="5255046"/>
              <a:ext cx="3016842" cy="148656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CBFEEA-C1EF-160D-35DB-5B8119CC7896}"/>
                </a:ext>
              </a:extLst>
            </p:cNvPr>
            <p:cNvSpPr txBox="1"/>
            <p:nvPr/>
          </p:nvSpPr>
          <p:spPr>
            <a:xfrm>
              <a:off x="9584266" y="5285254"/>
              <a:ext cx="1428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Lucida grande" panose="020B0502040204020203"/>
                </a:rPr>
                <a:t>Abnormal NF (Yuan, 2012)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593E57-D8FA-1929-5624-30652A1F74FD}"/>
              </a:ext>
            </a:extLst>
          </p:cNvPr>
          <p:cNvSpPr txBox="1"/>
          <p:nvPr/>
        </p:nvSpPr>
        <p:spPr>
          <a:xfrm>
            <a:off x="338415" y="4488952"/>
            <a:ext cx="621982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Underlying physics of protein systems (neurofilament)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38415" y="3427123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38415" y="2304094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FAA41A84-EE68-2427-E26D-83386CD70C5F}"/>
              </a:ext>
            </a:extLst>
          </p:cNvPr>
          <p:cNvGrpSpPr/>
          <p:nvPr/>
        </p:nvGrpSpPr>
        <p:grpSpPr>
          <a:xfrm>
            <a:off x="5981700" y="4501668"/>
            <a:ext cx="2959978" cy="2316369"/>
            <a:chOff x="5981700" y="4501668"/>
            <a:chExt cx="2959978" cy="231636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FED9A24-8F1F-C606-4FC3-E166DAAF2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EE4224A-1F8B-3336-3E36-48C6BCDC0FFC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3" grpId="0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momentum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015282F0-6927-92D2-63FB-B74F93E5C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1799536" y="2687419"/>
            <a:ext cx="2981705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AE17E7-1267-FD3B-AEC8-291088FF9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7"/>
          <a:stretch/>
        </p:blipFill>
        <p:spPr bwMode="auto">
          <a:xfrm>
            <a:off x="6856330" y="2687419"/>
            <a:ext cx="2865130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Double Bracket 1025">
            <a:extLst>
              <a:ext uri="{FF2B5EF4-FFF2-40B4-BE49-F238E27FC236}">
                <a16:creationId xmlns:a16="http://schemas.microsoft.com/office/drawing/2014/main" id="{0C9F3F09-34F3-1ABA-E703-5F357FE98C69}"/>
              </a:ext>
            </a:extLst>
          </p:cNvPr>
          <p:cNvSpPr/>
          <p:nvPr/>
        </p:nvSpPr>
        <p:spPr>
          <a:xfrm>
            <a:off x="8307945" y="3305175"/>
            <a:ext cx="125515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Double Bracket 1026">
            <a:extLst>
              <a:ext uri="{FF2B5EF4-FFF2-40B4-BE49-F238E27FC236}">
                <a16:creationId xmlns:a16="http://schemas.microsoft.com/office/drawing/2014/main" id="{552A2977-F35E-2C58-4C23-B8D023AEC118}"/>
              </a:ext>
            </a:extLst>
          </p:cNvPr>
          <p:cNvSpPr/>
          <p:nvPr/>
        </p:nvSpPr>
        <p:spPr>
          <a:xfrm>
            <a:off x="8206784" y="4152575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uble Bracket 1028">
            <a:extLst>
              <a:ext uri="{FF2B5EF4-FFF2-40B4-BE49-F238E27FC236}">
                <a16:creationId xmlns:a16="http://schemas.microsoft.com/office/drawing/2014/main" id="{C37DC22A-98CB-AAAF-0FEB-9AB2826287DE}"/>
              </a:ext>
            </a:extLst>
          </p:cNvPr>
          <p:cNvSpPr/>
          <p:nvPr/>
        </p:nvSpPr>
        <p:spPr>
          <a:xfrm>
            <a:off x="8075277" y="5000412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uble Bracket 1029">
            <a:extLst>
              <a:ext uri="{FF2B5EF4-FFF2-40B4-BE49-F238E27FC236}">
                <a16:creationId xmlns:a16="http://schemas.microsoft.com/office/drawing/2014/main" id="{E8131FE9-D97D-A456-21E7-2C7BE5766260}"/>
              </a:ext>
            </a:extLst>
          </p:cNvPr>
          <p:cNvSpPr/>
          <p:nvPr/>
        </p:nvSpPr>
        <p:spPr>
          <a:xfrm>
            <a:off x="7972543" y="5804858"/>
            <a:ext cx="85527" cy="257175"/>
          </a:xfrm>
          <a:prstGeom prst="bracketPair">
            <a:avLst>
              <a:gd name="adj" fmla="val 31482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C89C8F80-7848-2837-501D-C8618A8E28B0}"/>
              </a:ext>
            </a:extLst>
          </p:cNvPr>
          <p:cNvSpPr/>
          <p:nvPr/>
        </p:nvSpPr>
        <p:spPr>
          <a:xfrm>
            <a:off x="8444580" y="5007098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474EAAC8-240A-5394-370D-4962936DD42B}"/>
              </a:ext>
            </a:extLst>
          </p:cNvPr>
          <p:cNvSpPr/>
          <p:nvPr/>
        </p:nvSpPr>
        <p:spPr>
          <a:xfrm>
            <a:off x="8314385" y="5823310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1DF78ED4-49E8-F4F8-BFED-ADAC0D4CEB5E}"/>
              </a:ext>
            </a:extLst>
          </p:cNvPr>
          <p:cNvSpPr/>
          <p:nvPr/>
        </p:nvSpPr>
        <p:spPr>
          <a:xfrm>
            <a:off x="8692135" y="5823310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8D654EF5-9C14-4A4C-E561-CAC9279F3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125491" y="3838364"/>
            <a:ext cx="2239577" cy="298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827" y="1405750"/>
            <a:ext cx="2986365" cy="230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</a:t>
                </a:r>
                <a:endParaRPr lang="en-US" sz="8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Gaussian Chain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7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7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522" t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Abnormal NF image: Yuan, A., Rao, M. V.,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D. (2006). Introduction to electrostatics in soft and biological matter. In W.C.K. Poon, D.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(Eds.), </a:t>
            </a:r>
            <a:r>
              <a:rPr lang="en-US" sz="14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Soft Condensed Matter Physics in Molecular and Cell Biology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(pp. ). CRC Press.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4"/>
              </a:rPr>
              <a:t>www.physchem.ox.ac.uk/~fs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5"/>
              </a:rPr>
              <a:t>https://doi.org/10.1021/ma400962p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5" y="3158527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7" y="1932108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017206" y="2540000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SCFT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52" y="1804197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83584" y="3146992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598" y="1674772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2388</TotalTime>
  <Words>1280</Words>
  <Application>Microsoft Office PowerPoint</Application>
  <PresentationFormat>Widescreen</PresentationFormat>
  <Paragraphs>320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Introduction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Outline</vt:lpstr>
      <vt:lpstr>Future Work</vt:lpstr>
      <vt:lpstr>Summary</vt:lpstr>
      <vt:lpstr>Acknowledgements</vt:lpstr>
      <vt:lpstr>Summary</vt:lpstr>
      <vt:lpstr>SI: Table of Contents</vt:lpstr>
      <vt:lpstr>References</vt:lpstr>
      <vt:lpstr>Gaussian Chain</vt:lpstr>
      <vt:lpstr>SCFT Build-up — Flowchart </vt:lpstr>
      <vt:lpstr>Reflectivity — Different χ’s </vt:lpstr>
      <vt:lpstr>Borisov previous theory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135</cp:revision>
  <dcterms:created xsi:type="dcterms:W3CDTF">2022-03-28T18:43:16Z</dcterms:created>
  <dcterms:modified xsi:type="dcterms:W3CDTF">2022-08-23T00:27:58Z</dcterms:modified>
</cp:coreProperties>
</file>